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93250" y="6143625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9493250" y="5563870"/>
            <a:ext cx="2541905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4" name="Text 2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Office通关秘籍：学生效率飞升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67525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63537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315531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11543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38335" y="5588635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汇报人：詹艺丹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538335" y="6151880"/>
            <a:ext cx="249682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时间：2025/01/01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4888230" y="1223645"/>
            <a:ext cx="544830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1588770" y="2950845"/>
            <a:ext cx="874776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10342245" y="120713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1583055" y="122364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>
            <a:off x="1557020" y="1210945"/>
            <a:ext cx="742315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pic>
        <p:nvPicPr>
          <p:cNvPr id="19" name="Image 0" descr="https://kimi-img.moonshot.cn/pub/slides/slides_tmpl/image/25-09-04-14:55:18-d2sjflm1bb2p4onbq19g.png">    </p:cNvPr>
          <p:cNvPicPr>
            <a:picLocks noChangeAspect="1"/>
          </p:cNvPicPr>
          <p:nvPr/>
        </p:nvPicPr>
        <p:blipFill>
          <a:blip r:embed="rId1"/>
          <a:srcRect l="0" r="0" t="0"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33500" y="1268730"/>
            <a:ext cx="4909820" cy="490982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7795895" y="599440"/>
            <a:ext cx="4396105" cy="629221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5" name="Shape 3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Excel核心：单元格与公式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105265" y="605155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0065385" y="605155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85325" y="605155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0545445" y="605155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pic>
        <p:nvPicPr>
          <p:cNvPr id="15" name="Image 0" descr="https://kimi-img.moonshot.cn/pub/slides/slides_tmpl/image/25-09-04-14:55:18-d2sjflm1bb2p4onbq19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645" y="1266190"/>
            <a:ext cx="4879340" cy="495871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07375" y="1078865"/>
            <a:ext cx="3079750" cy="1035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函数五件套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08010" y="2235835"/>
            <a:ext cx="3524250" cy="42964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SUM/AVERAGE秒算总分与班级均值；IF嵌套判断奖学金等级；VLOOKUP跨表匹配姓名与学号；SUMIFS按月份、类别双条件统计生活费；COUNTIFS一键数出“≥90分且男生”人数，覆盖90%作业场景。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Excel可视化：一图胜千言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55700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4973955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8678545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pic>
        <p:nvPicPr>
          <p:cNvPr id="12" name="Image 0" descr="https://kimi-img.moonshot.cn/pub/slides/slides_tmpl/image/25-09-04-14:55:18-d2sjflm1bb2p4onbq1c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112520"/>
            <a:ext cx="1544320" cy="1407160"/>
          </a:xfrm>
          <a:prstGeom prst="rect">
            <a:avLst/>
          </a:prstGeom>
        </p:spPr>
      </p:pic>
      <p:pic>
        <p:nvPicPr>
          <p:cNvPr id="13" name="Image 1" descr="https://kimi-img.moonshot.cn/pub/slides/slides_tmpl/image/25-09-04-14:55:19-d2sjflu1bb2p4onbq1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60" y="920115"/>
            <a:ext cx="1921510" cy="1678305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4-14:55:19-d2sjflu1bb2p4onbq1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230" y="1005205"/>
            <a:ext cx="1710690" cy="163576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6" name="Shape 11"/>
          <p:cNvSpPr/>
          <p:nvPr/>
        </p:nvSpPr>
        <p:spPr>
          <a:xfrm>
            <a:off x="4345305" y="1231900"/>
            <a:ext cx="0" cy="4612005"/>
          </a:xfrm>
          <a:prstGeom prst="line">
            <a:avLst/>
          </a:prstGeom>
          <a:noFill/>
          <a:ln w="6350">
            <a:solidFill>
              <a:srgbClr val="D9D9D9"/>
            </a:solidFill>
            <a:prstDash val="dash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162925" y="1231900"/>
            <a:ext cx="0" cy="4612005"/>
          </a:xfrm>
          <a:prstGeom prst="line">
            <a:avLst/>
          </a:prstGeom>
          <a:noFill/>
          <a:ln w="6350">
            <a:solidFill>
              <a:srgbClr val="D9D9D9"/>
            </a:solidFill>
            <a:prstDash val="dash"/>
            <a:headEnd type="none"/>
            <a:tailEnd type="none"/>
          </a:ln>
        </p:spPr>
      </p:sp>
      <p:sp>
        <p:nvSpPr>
          <p:cNvPr id="18" name="Text 13"/>
          <p:cNvSpPr/>
          <p:nvPr/>
        </p:nvSpPr>
        <p:spPr>
          <a:xfrm>
            <a:off x="1150620" y="2687320"/>
            <a:ext cx="256857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选图原则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042670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趋势用折线，成绩波动一眼看清；比较用柱形，高矮立判；构成用饼图，生活费占比直观。拒绝3D、拒绝过度颜色，数据墨水比最大化，导师点头系列。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987925" y="2687320"/>
            <a:ext cx="254254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一键成图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860925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选中数据区域→Alt+F1即刻生成默认图表；F11另起图表工作表，不挤占报告版面。自动继承主题色，与Word、PPT无缝风格一致，省掉后期对齐时间。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700135" y="2687320"/>
            <a:ext cx="252730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美化三板斧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565515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删网格线、加数据标签、调坐标轴最小值；折线图添趋势线显示R²值，柱形图配误差线体现显著性；整体再套“图表样式”浅色1，小白也能做出期刊级配图。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PowerPoint篇：做出精彩的演示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04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PPT核心：逻辑先于设计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92480" y="319024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8866505" y="319024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pic>
        <p:nvPicPr>
          <p:cNvPr id="11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120" y="1385570"/>
            <a:ext cx="3836670" cy="414782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 flipV="1" rot="10800000">
            <a:off x="1517942" y="1071315"/>
            <a:ext cx="875075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3" name="Shape 10"/>
          <p:cNvSpPr/>
          <p:nvPr/>
        </p:nvSpPr>
        <p:spPr>
          <a:xfrm flipV="1" rot="10800000">
            <a:off x="9699917" y="1084650"/>
            <a:ext cx="875075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4" name="Shape 11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5" name="Text 12"/>
          <p:cNvSpPr/>
          <p:nvPr/>
        </p:nvSpPr>
        <p:spPr>
          <a:xfrm>
            <a:off x="1530985" y="1186815"/>
            <a:ext cx="86296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7715" y="2207260"/>
            <a:ext cx="26085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内容减法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79450" y="329120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每页只留一个核心观点，用短语替代长句；观众30秒扫完，讲者展开口述。把Word段落拆成3-5行要点，字号≥24，后排同学也能看清，演讲不再读屏。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712960" y="1200150"/>
            <a:ext cx="86296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865870" y="2207260"/>
            <a:ext cx="256222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五段式结构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753475" y="3291205"/>
            <a:ext cx="2787015" cy="2361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封面-目录-分节-总结-Q&amp;A，首尾呼应；目录页加超链接，点击直接跳转对应章节，答辩老师想听哪段点哪段，节奏感你掌控，省掉来回翻页的尴尬。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PPT视觉：图形与动画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43230" y="1108710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pic>
        <p:nvPicPr>
          <p:cNvPr id="10" name="Image 0" descr="https://kimi-img.moonshot.cn/pub/slides/slides_tmpl/image/25-09-04-14:55:19-d2sjflu1bb2p4onbq1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0" y="1736090"/>
            <a:ext cx="3264535" cy="1697355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04-14:55:19-d2sjflu1bb2p4onbq1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405630"/>
            <a:ext cx="3231515" cy="196723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43230" y="3977005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11810" y="1305560"/>
            <a:ext cx="3767455" cy="460375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4" name="Shape 10"/>
          <p:cNvSpPr/>
          <p:nvPr/>
        </p:nvSpPr>
        <p:spPr>
          <a:xfrm>
            <a:off x="511810" y="4176395"/>
            <a:ext cx="3767455" cy="460375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5" name="Shape 11"/>
          <p:cNvSpPr/>
          <p:nvPr/>
        </p:nvSpPr>
        <p:spPr>
          <a:xfrm>
            <a:off x="7836535" y="1305560"/>
            <a:ext cx="3767455" cy="460375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6" name="Shape 12"/>
          <p:cNvSpPr/>
          <p:nvPr/>
        </p:nvSpPr>
        <p:spPr>
          <a:xfrm>
            <a:off x="7836535" y="4176395"/>
            <a:ext cx="3767455" cy="460375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7" name="Text 13"/>
          <p:cNvSpPr/>
          <p:nvPr/>
        </p:nvSpPr>
        <p:spPr>
          <a:xfrm>
            <a:off x="579120" y="1366629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SmartArt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11810" y="1969135"/>
            <a:ext cx="3845560" cy="1492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将文字列表一键转流程图，颜色、对齐、字号自动匹配模板；层级结构展示社团组织架构，增减方框即可，无需手画矩形和箭头，三分钟完成“专业范”。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79120" y="4237464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高质量图片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11810" y="4839970"/>
            <a:ext cx="3845560" cy="1492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Unsplash、Pexels免费商用，搜索关键词“campus”“teamwork”；插入后先压缩再裁剪，文件体积减半，答辩教室老电脑也能流畅打开，不卡屏就是加分。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903845" y="1366629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图标替代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836535" y="1969135"/>
            <a:ext cx="3845560" cy="1492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使用“插入-图标”调用微软官方SVG，可换色不糊；用放大镜图标代替“搜索”二字，用钱币图标代替“费用”，每页减少10%文字，听众记忆点却翻倍。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903845" y="4237464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柔和动画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7836535" y="4839970"/>
            <a:ext cx="3845560" cy="1492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仅给关键数字、结论添加“淡入”，时长0.5s，点击一次出一行，视线跟随讲述节奏；禁用旋转、弹跳，全场统一方向，低调却显专业，老师不再吐槽花哨。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高效技巧与资源推荐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05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通用技巧与模板资源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V="1" rot="10800000">
            <a:off x="200317" y="1063695"/>
            <a:ext cx="874748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0" name="Shape 8"/>
          <p:cNvSpPr/>
          <p:nvPr/>
        </p:nvSpPr>
        <p:spPr>
          <a:xfrm flipV="1" rot="10800000">
            <a:off x="200025" y="2434026"/>
            <a:ext cx="875075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1" name="Shape 9"/>
          <p:cNvSpPr/>
          <p:nvPr/>
        </p:nvSpPr>
        <p:spPr>
          <a:xfrm flipV="1" rot="10800000">
            <a:off x="229870" y="3945325"/>
            <a:ext cx="875030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2" name="Shape 10"/>
          <p:cNvSpPr/>
          <p:nvPr/>
        </p:nvSpPr>
        <p:spPr>
          <a:xfrm flipV="1" rot="10800000">
            <a:off x="200025" y="5456625"/>
            <a:ext cx="875030" cy="87610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13" name="Shape 11"/>
          <p:cNvSpPr/>
          <p:nvPr/>
        </p:nvSpPr>
        <p:spPr>
          <a:xfrm>
            <a:off x="1221105" y="2223135"/>
            <a:ext cx="10523220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1221105" y="3602990"/>
            <a:ext cx="10523220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1221105" y="4965065"/>
            <a:ext cx="10523220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1221105" y="6344920"/>
            <a:ext cx="10523220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7" name="Text 15"/>
          <p:cNvSpPr/>
          <p:nvPr/>
        </p:nvSpPr>
        <p:spPr>
          <a:xfrm>
            <a:off x="213648" y="1179239"/>
            <a:ext cx="891887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1105" y="977374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黄金快捷键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21105" y="1443355"/>
            <a:ext cx="10335260" cy="875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Ctrl+S每五分钟救命；Ctrl+Z回退误删；Ctrl+F在百页论文秒定位关键词；Alt+Tab快速切Excel查数据再贴回PPT，一套组合技，写稿到交稿提速30%。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07010" y="2549570"/>
            <a:ext cx="868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21105" y="235722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云协作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1105" y="2823210"/>
            <a:ext cx="10335260" cy="875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OneDrive与学校教育账号免费1TB，多人实时同编，版本历史30天可回溯；腾讯文档免科学上网，微信扫码即进，校外导师也能评论，选择取决于团队网络环境。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13995" y="4060869"/>
            <a:ext cx="89217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21105" y="3719304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微软OfficePLUS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21105" y="4185285"/>
            <a:ext cx="10335260" cy="875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官网免费模板库，含毕业论文、学术答辩、简历封面，自带校徽位；下载后直接替换文字，配色已按学校主色设置，格式审查一次通过，小白也能交出“官方脸”。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00025" y="5572169"/>
            <a:ext cx="89217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21105" y="509915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Slidesgo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21105" y="5565140"/>
            <a:ext cx="10335260" cy="875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Google出品，教育邮箱免版权，风格年轻化；关键词“education”“technology”搜到科技感模板，适合创新创业比赛。注意页脚保留作者信息，即可免费商用，避免侵权风险。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总结与练习建议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06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知行合一：心法与作业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43230" y="994410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pic>
        <p:nvPicPr>
          <p:cNvPr id="10" name="Image 0" descr="https://kimi-img.moonshot.cn/pub/slides/slides_tmpl/image/25-09-04-14:55:19-d2sjflu1bb2p4onbq1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409700"/>
            <a:ext cx="3776345" cy="196342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9-04-14:55:19-d2sjflu1bb2p4onbq1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95" y="4117340"/>
            <a:ext cx="3847465" cy="234251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43230" y="3862705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959475" y="1357630"/>
            <a:ext cx="5685155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核心口诀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073650" y="1867535"/>
            <a:ext cx="6620510" cy="1480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Word重结构—先搭样式骨架再填字；Excel重逻辑—函数像乐高，层层嵌套得结论；PPT重视觉—一图一要点，动画为讲述服务。三句背熟，软件再升级也不慌。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79120" y="4215765"/>
            <a:ext cx="58413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刻意练习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78485" y="4725670"/>
            <a:ext cx="7062470" cy="14516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今晚拿一篇旧报告，用样式重写并生成目录；把近三月微信账单导出，分类汇总后画饼图；给社团策划做10页母版模板，下轮活动直接填内容。练完这三步，知识才会变肌肉记忆。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07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650" y="716280"/>
            <a:ext cx="999490" cy="29286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8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080385" y="71628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123055" y="82423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80385" y="1810385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123055" y="1918335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3081020" y="3998595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123690" y="4106545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0" name="Shape 8"/>
          <p:cNvSpPr/>
          <p:nvPr/>
        </p:nvSpPr>
        <p:spPr>
          <a:xfrm>
            <a:off x="3080385" y="290449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123055" y="301244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3080385" y="509270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123055" y="520065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4" name="Image 0" descr="https://kimi-img.moonshot.cn/pub/slides/slides_tmpl/image/25-09-04-14:55:18-d2sjflm1bb2p4onbq1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2740" y="2921810"/>
            <a:ext cx="2205964" cy="281732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04-14:55:18-d2sjflm1bb2p4onbq1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54" y="1165860"/>
            <a:ext cx="2034775" cy="259554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21" name="Image 2" descr="https://kimi-img.moonshot.cn/pub/slides/slides_tmpl/image/25-09-04-14:55:18-d2sjflm1bb2p4onbq19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30" y="716280"/>
            <a:ext cx="865505" cy="3060065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3208020" y="67564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4286250" y="767080"/>
            <a:ext cx="3784600" cy="638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课程简介：为什么需要学好Office？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3208020" y="1769745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286250" y="1861185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Word篇：让文档专业而清晰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3208020" y="286385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286250" y="295529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Excel篇：数据处理与分析入门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3208655" y="3957955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4286885" y="4049395"/>
            <a:ext cx="3784600" cy="638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PowerPoint篇：做出精彩的演示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3208020" y="505206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4286250" y="514350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高效技巧与资源推荐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 谢谢！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4375" y="1840865"/>
            <a:ext cx="2893060" cy="3590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00075" y="1676400"/>
            <a:ext cx="2836545" cy="3590925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61840" y="1981835"/>
            <a:ext cx="2893060" cy="3590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47540" y="1734820"/>
            <a:ext cx="2836545" cy="3590925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579485" y="2040255"/>
            <a:ext cx="2893060" cy="3590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465185" y="1793240"/>
            <a:ext cx="2836545" cy="3590925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816985" y="3035935"/>
            <a:ext cx="420370" cy="871220"/>
          </a:xfrm>
          <a:prstGeom prst="chevron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16" name="Shape 14"/>
          <p:cNvSpPr/>
          <p:nvPr/>
        </p:nvSpPr>
        <p:spPr>
          <a:xfrm>
            <a:off x="7750175" y="3035935"/>
            <a:ext cx="420370" cy="871220"/>
          </a:xfrm>
          <a:prstGeom prst="chevron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17" name="Shape 15"/>
          <p:cNvSpPr/>
          <p:nvPr/>
        </p:nvSpPr>
        <p:spPr>
          <a:xfrm>
            <a:off x="0" y="6569075"/>
            <a:ext cx="12192000" cy="31051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8" name="Text 16"/>
          <p:cNvSpPr/>
          <p:nvPr/>
        </p:nvSpPr>
        <p:spPr>
          <a:xfrm>
            <a:off x="836295" y="1734820"/>
            <a:ext cx="220027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提问环节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4375" y="2379980"/>
            <a:ext cx="2578735" cy="2624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欢迎现场抛出任何操作卡顿、格式报错、函数报错截图，讲师现场调试；也欢迎分享你发现的新技巧，互相种草，一起把Office玩成瑞士军刀。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683760" y="1793240"/>
            <a:ext cx="220027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持续更新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61840" y="2438400"/>
            <a:ext cx="2578735" cy="2624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关注公众号“Office飞升指南”，每周推送一篇校园真实案例：如何10秒把问卷星数据变图表、如何用PPT做海报。让学习从一次性讲座延伸到整个大学阶段。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701405" y="1851660"/>
            <a:ext cx="220027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祝福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579485" y="2496820"/>
            <a:ext cx="2578735" cy="2624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愿各位用相同时间交出更高分作业，用更少熬夜换来更多offer，Office不再只是工具，而是你竞争力的放大器。再次感谢，祝大家期末全过，前路光明！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68155" y="6143625"/>
            <a:ext cx="266700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9368155" y="5563870"/>
            <a:ext cx="266700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4" name="Text 2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  <a:prstDash val="solid"/>
          </a:ln>
        </p:spPr>
      </p:sp>
      <p:pic>
        <p:nvPicPr>
          <p:cNvPr id="10" name="Image 0" descr="https://kimi-img.moonshot.cn/pub/slides/slides_tmpl/image/25-09-04-14:55:18-d2sjflm1bb2p4onbq19g.png">    </p:cNvPr>
          <p:cNvPicPr>
            <a:picLocks noChangeAspect="1"/>
          </p:cNvPicPr>
          <p:nvPr/>
        </p:nvPicPr>
        <p:blipFill>
          <a:blip r:embed="rId1"/>
          <a:srcRect l="0" r="0" t="0"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415780" y="5588635"/>
            <a:ext cx="261937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415780" y="6151880"/>
            <a:ext cx="261937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时间：2025/01/01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650" y="716280"/>
            <a:ext cx="999490" cy="29286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8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080385" y="116586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123055" y="127381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080385" y="295275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123055" y="3060700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</p:sp>
      <p:pic>
        <p:nvPicPr>
          <p:cNvPr id="8" name="Image 0" descr="https://kimi-img.moonshot.cn/pub/slides/slides_tmpl/image/25-09-04-14:55:18-d2sjflm1bb2p4onbq1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2740" y="2921810"/>
            <a:ext cx="2205964" cy="281732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4-14:55:18-d2sjflm1bb2p4onbq1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54" y="1165860"/>
            <a:ext cx="2034775" cy="2595541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5" name="Image 2" descr="https://kimi-img.moonshot.cn/pub/slides/slides_tmpl/image/25-09-04-14:55:18-d2sjflm1bb2p4onbq19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30" y="716280"/>
            <a:ext cx="865505" cy="30600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208020" y="112522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286250" y="121666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总结与练习建议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3208020" y="291211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286250" y="300355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课程简介：为什么需要学好Office？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课程简介：为什么需要学好Office？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713865" y="1899285"/>
            <a:ext cx="2498725" cy="3649980"/>
          </a:xfrm>
          <a:prstGeom prst="rect">
            <a:avLst/>
          </a:prstGeom>
          <a:solidFill>
            <a:srgbClr val="00B0F0"/>
          </a:solidFill>
          <a:ln/>
        </p:spPr>
      </p:sp>
      <p:pic>
        <p:nvPicPr>
          <p:cNvPr id="10" name="Image 0" descr="https://kimi-img.moonshot.cn/pub/slides/slides_tmpl/image/25-09-04-14:55:19-d2sjflu1bb2p4onbq1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1325" y="1277620"/>
            <a:ext cx="5758815" cy="510730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2" name="Shape 9"/>
          <p:cNvSpPr/>
          <p:nvPr/>
        </p:nvSpPr>
        <p:spPr>
          <a:xfrm>
            <a:off x="5078095" y="1470025"/>
            <a:ext cx="660400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963795" y="1305560"/>
            <a:ext cx="6475730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128260" y="3963035"/>
            <a:ext cx="660400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013960" y="3798570"/>
            <a:ext cx="6475730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013960" y="1471930"/>
            <a:ext cx="444309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核心场景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13960" y="1965325"/>
            <a:ext cx="6260465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课程报告、论文撰写、数据分析、课堂展示、社团竞选、实习求职——大学高频任务全链路依赖Office。不会=熬夜返工+分数打折+机会流失，会则=一次通过+导师点赞+简历加分。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4125" y="3964940"/>
            <a:ext cx="444309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64125" y="4458335"/>
            <a:ext cx="6260465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不追全菜单，只学20%核心功能；用自动化替代重复劳动；输出导师一眼爱上的规范版面。带你从“能打开”到“又快又好”，为后续进阶职场提前铺垫。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Word篇：让文档专业而清晰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02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Word核心：结构与效率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9905" y="109410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0" name="Shape 8"/>
          <p:cNvSpPr/>
          <p:nvPr/>
        </p:nvSpPr>
        <p:spPr>
          <a:xfrm>
            <a:off x="562293" y="2639060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562293" y="4533265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562293" y="6448425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pic>
        <p:nvPicPr>
          <p:cNvPr id="13" name="Image 0" descr="https://kimi-img.moonshot.cn/pub/slides/slides_tmpl/image/25-09-04-14:55:19-d2sjflu1bb2p4onbq1l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1330" y="1852930"/>
            <a:ext cx="2673985" cy="39230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509905" y="2901950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5" name="Shape 12"/>
          <p:cNvSpPr/>
          <p:nvPr/>
        </p:nvSpPr>
        <p:spPr>
          <a:xfrm>
            <a:off x="509905" y="484822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6" name="Text 13"/>
          <p:cNvSpPr/>
          <p:nvPr/>
        </p:nvSpPr>
        <p:spPr>
          <a:xfrm>
            <a:off x="595313" y="104531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样式是灵魂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2293" y="1511300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把“标题1/2/3+正文”样式绑定到键盘快捷键，一次设置，全文格式随动；改字体、调行距只需改样式，瞬间统一。目录自动生成，页码跳转秒定位，排版时间砍半。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5313" y="2853164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多级列表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2293" y="3405505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用“开始-多级列表”关联标题样式，论文的1、1.1、1.1.1自动递进；增删章节编号实时更新，再也无需手打数字，告别“一改全乱”的崩溃。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5313" y="479943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快速分区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62293" y="5320665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插入分页符而非狂敲回车，章节另起一页稳稳当当；导航窗格拖拽标题即可调整章节顺序，长文档瞬间重构，思维聚焦内容而非光标位置。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Shape 1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Word进阶：规范与协作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79210" y="1307465"/>
            <a:ext cx="544449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64910" y="1143000"/>
            <a:ext cx="5338445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40690" y="1270000"/>
            <a:ext cx="544449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26390" y="1105535"/>
            <a:ext cx="5338445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29375" y="3967480"/>
            <a:ext cx="544449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315075" y="3803015"/>
            <a:ext cx="5338445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90855" y="3930015"/>
            <a:ext cx="5444490" cy="203327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376555" y="3765550"/>
            <a:ext cx="5338445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76353" y="1272127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页面布局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76555" y="1765300"/>
            <a:ext cx="5161280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在“布局-页边距”调用学校模板参数，一键2.5cm；首页不同、奇偶页不同轻松设置，页码从正文开始，封面无页脚，满足教务处格式审查。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6518" y="3932142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引用功能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26720" y="4425315"/>
            <a:ext cx="5161280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图片、表格插入“题注”自动命名“图2-3”；正文用“交叉引用”一键生成“如图2-3所示”，编号变动全文同步；脚注尾注切换GB/T 7714样式，参考文献自动挂尾。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14873" y="1309592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审阅与协作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15075" y="1802765"/>
            <a:ext cx="5161280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开启“修订”模式，导师的每处增删以颜色标记，你只需右键接受或拒绝；云盘共享+批注，同组同学深夜改稿也能留痕，冲突文件成为历史。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65038" y="3969607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拼写与语法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65240" y="4462780"/>
            <a:ext cx="5161280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F7一键跑拼写检查，中英混排自动识别；开启“编辑器”AI建议，把口语化“can’t”改成正式“cannot”，降低论文语言瑕疵，细节也拿印象分。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18-d2sjflm1bb2p4onbq1b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20240" y="5045710"/>
            <a:ext cx="8643620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Excel篇：数据处理与分析入门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  03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Office通关秘籍：学生效率飞升</dc:title>
  <dc:subject>Office通关秘籍：学生效率飞升</dc:subject>
  <dc:creator>Kimi</dc:creator>
  <cp:lastModifiedBy>Kimi</cp:lastModifiedBy>
  <cp:revision>1</cp:revision>
  <dcterms:created xsi:type="dcterms:W3CDTF">2026-01-08T14:20:40Z</dcterms:created>
  <dcterms:modified xsi:type="dcterms:W3CDTF">2026-01-08T14:20:40Z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ffice通关秘籍：学生效率飞升","ContentProducer":"001191110108MACG2KBH8F10000","ProduceID":"19b9df27-9472-82dc-8000-000066f9a82d","ReservedCode1":"","ContentPropagator":"001191110108MACG2KBH8F20000","PropagateID":"19b9df27-9472-82dc-8000-000066f9a82d","ReservedCode2":""}</vt:lpwstr>
  </property>
</Properties>
</file>